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9" r:id="rId6"/>
  </p:sldIdLst>
  <p:sldSz cx="4464050" cy="44640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7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804" y="730575"/>
            <a:ext cx="3794443" cy="1554151"/>
          </a:xfrm>
        </p:spPr>
        <p:txBody>
          <a:bodyPr anchor="b"/>
          <a:lstStyle>
            <a:lvl1pPr algn="ctr">
              <a:defRPr sz="29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006" y="2344660"/>
            <a:ext cx="3348038" cy="1077778"/>
          </a:xfrm>
        </p:spPr>
        <p:txBody>
          <a:bodyPr/>
          <a:lstStyle>
            <a:lvl1pPr marL="0" indent="0" algn="ctr">
              <a:buNone/>
              <a:defRPr sz="1172"/>
            </a:lvl1pPr>
            <a:lvl2pPr marL="223205" indent="0" algn="ctr">
              <a:buNone/>
              <a:defRPr sz="976"/>
            </a:lvl2pPr>
            <a:lvl3pPr marL="446410" indent="0" algn="ctr">
              <a:buNone/>
              <a:defRPr sz="879"/>
            </a:lvl3pPr>
            <a:lvl4pPr marL="669615" indent="0" algn="ctr">
              <a:buNone/>
              <a:defRPr sz="781"/>
            </a:lvl4pPr>
            <a:lvl5pPr marL="892820" indent="0" algn="ctr">
              <a:buNone/>
              <a:defRPr sz="781"/>
            </a:lvl5pPr>
            <a:lvl6pPr marL="1116025" indent="0" algn="ctr">
              <a:buNone/>
              <a:defRPr sz="781"/>
            </a:lvl6pPr>
            <a:lvl7pPr marL="1339230" indent="0" algn="ctr">
              <a:buNone/>
              <a:defRPr sz="781"/>
            </a:lvl7pPr>
            <a:lvl8pPr marL="1562435" indent="0" algn="ctr">
              <a:buNone/>
              <a:defRPr sz="781"/>
            </a:lvl8pPr>
            <a:lvl9pPr marL="1785640" indent="0" algn="ctr">
              <a:buNone/>
              <a:defRPr sz="78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46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521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94586" y="237669"/>
            <a:ext cx="962561" cy="378307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6904" y="237669"/>
            <a:ext cx="2831882" cy="378307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05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870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579" y="1112914"/>
            <a:ext cx="3850243" cy="1856920"/>
          </a:xfrm>
        </p:spPr>
        <p:txBody>
          <a:bodyPr anchor="b"/>
          <a:lstStyle>
            <a:lvl1pPr>
              <a:defRPr sz="29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579" y="2987401"/>
            <a:ext cx="3850243" cy="976511"/>
          </a:xfrm>
        </p:spPr>
        <p:txBody>
          <a:bodyPr/>
          <a:lstStyle>
            <a:lvl1pPr marL="0" indent="0">
              <a:buNone/>
              <a:defRPr sz="1172">
                <a:solidFill>
                  <a:schemeClr val="tx1">
                    <a:tint val="82000"/>
                  </a:schemeClr>
                </a:solidFill>
              </a:defRPr>
            </a:lvl1pPr>
            <a:lvl2pPr marL="223205" indent="0">
              <a:buNone/>
              <a:defRPr sz="976">
                <a:solidFill>
                  <a:schemeClr val="tx1">
                    <a:tint val="82000"/>
                  </a:schemeClr>
                </a:solidFill>
              </a:defRPr>
            </a:lvl2pPr>
            <a:lvl3pPr marL="446410" indent="0">
              <a:buNone/>
              <a:defRPr sz="879">
                <a:solidFill>
                  <a:schemeClr val="tx1">
                    <a:tint val="82000"/>
                  </a:schemeClr>
                </a:solidFill>
              </a:defRPr>
            </a:lvl3pPr>
            <a:lvl4pPr marL="669615" indent="0">
              <a:buNone/>
              <a:defRPr sz="781">
                <a:solidFill>
                  <a:schemeClr val="tx1">
                    <a:tint val="82000"/>
                  </a:schemeClr>
                </a:solidFill>
              </a:defRPr>
            </a:lvl4pPr>
            <a:lvl5pPr marL="892820" indent="0">
              <a:buNone/>
              <a:defRPr sz="781">
                <a:solidFill>
                  <a:schemeClr val="tx1">
                    <a:tint val="82000"/>
                  </a:schemeClr>
                </a:solidFill>
              </a:defRPr>
            </a:lvl5pPr>
            <a:lvl6pPr marL="1116025" indent="0">
              <a:buNone/>
              <a:defRPr sz="781">
                <a:solidFill>
                  <a:schemeClr val="tx1">
                    <a:tint val="82000"/>
                  </a:schemeClr>
                </a:solidFill>
              </a:defRPr>
            </a:lvl6pPr>
            <a:lvl7pPr marL="1339230" indent="0">
              <a:buNone/>
              <a:defRPr sz="781">
                <a:solidFill>
                  <a:schemeClr val="tx1">
                    <a:tint val="82000"/>
                  </a:schemeClr>
                </a:solidFill>
              </a:defRPr>
            </a:lvl7pPr>
            <a:lvl8pPr marL="1562435" indent="0">
              <a:buNone/>
              <a:defRPr sz="781">
                <a:solidFill>
                  <a:schemeClr val="tx1">
                    <a:tint val="82000"/>
                  </a:schemeClr>
                </a:solidFill>
              </a:defRPr>
            </a:lvl8pPr>
            <a:lvl9pPr marL="1785640" indent="0">
              <a:buNone/>
              <a:defRPr sz="78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87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6904" y="1188347"/>
            <a:ext cx="1897221" cy="28323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59925" y="1188347"/>
            <a:ext cx="1897221" cy="28323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80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85" y="237670"/>
            <a:ext cx="3850243" cy="86284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7485" y="1094312"/>
            <a:ext cx="1888502" cy="536306"/>
          </a:xfrm>
        </p:spPr>
        <p:txBody>
          <a:bodyPr anchor="b"/>
          <a:lstStyle>
            <a:lvl1pPr marL="0" indent="0">
              <a:buNone/>
              <a:defRPr sz="1172" b="1"/>
            </a:lvl1pPr>
            <a:lvl2pPr marL="223205" indent="0">
              <a:buNone/>
              <a:defRPr sz="976" b="1"/>
            </a:lvl2pPr>
            <a:lvl3pPr marL="446410" indent="0">
              <a:buNone/>
              <a:defRPr sz="879" b="1"/>
            </a:lvl3pPr>
            <a:lvl4pPr marL="669615" indent="0">
              <a:buNone/>
              <a:defRPr sz="781" b="1"/>
            </a:lvl4pPr>
            <a:lvl5pPr marL="892820" indent="0">
              <a:buNone/>
              <a:defRPr sz="781" b="1"/>
            </a:lvl5pPr>
            <a:lvl6pPr marL="1116025" indent="0">
              <a:buNone/>
              <a:defRPr sz="781" b="1"/>
            </a:lvl6pPr>
            <a:lvl7pPr marL="1339230" indent="0">
              <a:buNone/>
              <a:defRPr sz="781" b="1"/>
            </a:lvl7pPr>
            <a:lvl8pPr marL="1562435" indent="0">
              <a:buNone/>
              <a:defRPr sz="781" b="1"/>
            </a:lvl8pPr>
            <a:lvl9pPr marL="1785640" indent="0">
              <a:buNone/>
              <a:defRPr sz="781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7485" y="1630618"/>
            <a:ext cx="1888502" cy="23983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59925" y="1094312"/>
            <a:ext cx="1897803" cy="536306"/>
          </a:xfrm>
        </p:spPr>
        <p:txBody>
          <a:bodyPr anchor="b"/>
          <a:lstStyle>
            <a:lvl1pPr marL="0" indent="0">
              <a:buNone/>
              <a:defRPr sz="1172" b="1"/>
            </a:lvl1pPr>
            <a:lvl2pPr marL="223205" indent="0">
              <a:buNone/>
              <a:defRPr sz="976" b="1"/>
            </a:lvl2pPr>
            <a:lvl3pPr marL="446410" indent="0">
              <a:buNone/>
              <a:defRPr sz="879" b="1"/>
            </a:lvl3pPr>
            <a:lvl4pPr marL="669615" indent="0">
              <a:buNone/>
              <a:defRPr sz="781" b="1"/>
            </a:lvl4pPr>
            <a:lvl5pPr marL="892820" indent="0">
              <a:buNone/>
              <a:defRPr sz="781" b="1"/>
            </a:lvl5pPr>
            <a:lvl6pPr marL="1116025" indent="0">
              <a:buNone/>
              <a:defRPr sz="781" b="1"/>
            </a:lvl6pPr>
            <a:lvl7pPr marL="1339230" indent="0">
              <a:buNone/>
              <a:defRPr sz="781" b="1"/>
            </a:lvl7pPr>
            <a:lvl8pPr marL="1562435" indent="0">
              <a:buNone/>
              <a:defRPr sz="781" b="1"/>
            </a:lvl8pPr>
            <a:lvl9pPr marL="1785640" indent="0">
              <a:buNone/>
              <a:defRPr sz="781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59925" y="1630618"/>
            <a:ext cx="1897803" cy="23983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6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950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336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85" y="297603"/>
            <a:ext cx="1439772" cy="1041612"/>
          </a:xfrm>
        </p:spPr>
        <p:txBody>
          <a:bodyPr anchor="b"/>
          <a:lstStyle>
            <a:lvl1pPr>
              <a:defRPr sz="156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7803" y="642741"/>
            <a:ext cx="2259925" cy="3172369"/>
          </a:xfrm>
        </p:spPr>
        <p:txBody>
          <a:bodyPr/>
          <a:lstStyle>
            <a:lvl1pPr>
              <a:defRPr sz="1562"/>
            </a:lvl1pPr>
            <a:lvl2pPr>
              <a:defRPr sz="1367"/>
            </a:lvl2pPr>
            <a:lvl3pPr>
              <a:defRPr sz="1172"/>
            </a:lvl3pPr>
            <a:lvl4pPr>
              <a:defRPr sz="976"/>
            </a:lvl4pPr>
            <a:lvl5pPr>
              <a:defRPr sz="976"/>
            </a:lvl5pPr>
            <a:lvl6pPr>
              <a:defRPr sz="976"/>
            </a:lvl6pPr>
            <a:lvl7pPr>
              <a:defRPr sz="976"/>
            </a:lvl7pPr>
            <a:lvl8pPr>
              <a:defRPr sz="976"/>
            </a:lvl8pPr>
            <a:lvl9pPr>
              <a:defRPr sz="976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7485" y="1339215"/>
            <a:ext cx="1439772" cy="2481061"/>
          </a:xfrm>
        </p:spPr>
        <p:txBody>
          <a:bodyPr/>
          <a:lstStyle>
            <a:lvl1pPr marL="0" indent="0">
              <a:buNone/>
              <a:defRPr sz="781"/>
            </a:lvl1pPr>
            <a:lvl2pPr marL="223205" indent="0">
              <a:buNone/>
              <a:defRPr sz="683"/>
            </a:lvl2pPr>
            <a:lvl3pPr marL="446410" indent="0">
              <a:buNone/>
              <a:defRPr sz="586"/>
            </a:lvl3pPr>
            <a:lvl4pPr marL="669615" indent="0">
              <a:buNone/>
              <a:defRPr sz="488"/>
            </a:lvl4pPr>
            <a:lvl5pPr marL="892820" indent="0">
              <a:buNone/>
              <a:defRPr sz="488"/>
            </a:lvl5pPr>
            <a:lvl6pPr marL="1116025" indent="0">
              <a:buNone/>
              <a:defRPr sz="488"/>
            </a:lvl6pPr>
            <a:lvl7pPr marL="1339230" indent="0">
              <a:buNone/>
              <a:defRPr sz="488"/>
            </a:lvl7pPr>
            <a:lvl8pPr marL="1562435" indent="0">
              <a:buNone/>
              <a:defRPr sz="488"/>
            </a:lvl8pPr>
            <a:lvl9pPr marL="1785640" indent="0">
              <a:buNone/>
              <a:defRPr sz="48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885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85" y="297603"/>
            <a:ext cx="1439772" cy="1041612"/>
          </a:xfrm>
        </p:spPr>
        <p:txBody>
          <a:bodyPr anchor="b"/>
          <a:lstStyle>
            <a:lvl1pPr>
              <a:defRPr sz="156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97803" y="642741"/>
            <a:ext cx="2259925" cy="3172369"/>
          </a:xfrm>
        </p:spPr>
        <p:txBody>
          <a:bodyPr anchor="t"/>
          <a:lstStyle>
            <a:lvl1pPr marL="0" indent="0">
              <a:buNone/>
              <a:defRPr sz="1562"/>
            </a:lvl1pPr>
            <a:lvl2pPr marL="223205" indent="0">
              <a:buNone/>
              <a:defRPr sz="1367"/>
            </a:lvl2pPr>
            <a:lvl3pPr marL="446410" indent="0">
              <a:buNone/>
              <a:defRPr sz="1172"/>
            </a:lvl3pPr>
            <a:lvl4pPr marL="669615" indent="0">
              <a:buNone/>
              <a:defRPr sz="976"/>
            </a:lvl4pPr>
            <a:lvl5pPr marL="892820" indent="0">
              <a:buNone/>
              <a:defRPr sz="976"/>
            </a:lvl5pPr>
            <a:lvl6pPr marL="1116025" indent="0">
              <a:buNone/>
              <a:defRPr sz="976"/>
            </a:lvl6pPr>
            <a:lvl7pPr marL="1339230" indent="0">
              <a:buNone/>
              <a:defRPr sz="976"/>
            </a:lvl7pPr>
            <a:lvl8pPr marL="1562435" indent="0">
              <a:buNone/>
              <a:defRPr sz="976"/>
            </a:lvl8pPr>
            <a:lvl9pPr marL="1785640" indent="0">
              <a:buNone/>
              <a:defRPr sz="976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7485" y="1339215"/>
            <a:ext cx="1439772" cy="2481061"/>
          </a:xfrm>
        </p:spPr>
        <p:txBody>
          <a:bodyPr/>
          <a:lstStyle>
            <a:lvl1pPr marL="0" indent="0">
              <a:buNone/>
              <a:defRPr sz="781"/>
            </a:lvl1pPr>
            <a:lvl2pPr marL="223205" indent="0">
              <a:buNone/>
              <a:defRPr sz="683"/>
            </a:lvl2pPr>
            <a:lvl3pPr marL="446410" indent="0">
              <a:buNone/>
              <a:defRPr sz="586"/>
            </a:lvl3pPr>
            <a:lvl4pPr marL="669615" indent="0">
              <a:buNone/>
              <a:defRPr sz="488"/>
            </a:lvl4pPr>
            <a:lvl5pPr marL="892820" indent="0">
              <a:buNone/>
              <a:defRPr sz="488"/>
            </a:lvl5pPr>
            <a:lvl6pPr marL="1116025" indent="0">
              <a:buNone/>
              <a:defRPr sz="488"/>
            </a:lvl6pPr>
            <a:lvl7pPr marL="1339230" indent="0">
              <a:buNone/>
              <a:defRPr sz="488"/>
            </a:lvl7pPr>
            <a:lvl8pPr marL="1562435" indent="0">
              <a:buNone/>
              <a:defRPr sz="488"/>
            </a:lvl8pPr>
            <a:lvl9pPr marL="1785640" indent="0">
              <a:buNone/>
              <a:defRPr sz="48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57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6904" y="237670"/>
            <a:ext cx="3850243" cy="8628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6904" y="1188347"/>
            <a:ext cx="3850243" cy="28323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6904" y="4137514"/>
            <a:ext cx="1004411" cy="237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8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A4EEC2-E0C8-427A-A2CF-9C638199B97A}" type="datetimeFigureOut">
              <a:rPr lang="de-DE" smtClean="0"/>
              <a:t>02.07.2026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8717" y="4137514"/>
            <a:ext cx="1506617" cy="237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8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52735" y="4137514"/>
            <a:ext cx="1004411" cy="237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8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93E3DF-0DFD-45D4-9D0A-3D36AC834C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049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46410" rtl="0" eaLnBrk="1" latinLnBrk="0" hangingPunct="1">
        <a:lnSpc>
          <a:spcPct val="90000"/>
        </a:lnSpc>
        <a:spcBef>
          <a:spcPct val="0"/>
        </a:spcBef>
        <a:buNone/>
        <a:defRPr sz="21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1603" indent="-111603" algn="l" defTabSz="446410" rtl="0" eaLnBrk="1" latinLnBrk="0" hangingPunct="1">
        <a:lnSpc>
          <a:spcPct val="90000"/>
        </a:lnSpc>
        <a:spcBef>
          <a:spcPts val="488"/>
        </a:spcBef>
        <a:buFont typeface="Arial" panose="020B0604020202020204" pitchFamily="34" charset="0"/>
        <a:buChar char="•"/>
        <a:defRPr sz="1367" kern="1200">
          <a:solidFill>
            <a:schemeClr val="tx1"/>
          </a:solidFill>
          <a:latin typeface="+mn-lt"/>
          <a:ea typeface="+mn-ea"/>
          <a:cs typeface="+mn-cs"/>
        </a:defRPr>
      </a:lvl1pPr>
      <a:lvl2pPr marL="334808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1172" kern="1200">
          <a:solidFill>
            <a:schemeClr val="tx1"/>
          </a:solidFill>
          <a:latin typeface="+mn-lt"/>
          <a:ea typeface="+mn-ea"/>
          <a:cs typeface="+mn-cs"/>
        </a:defRPr>
      </a:lvl2pPr>
      <a:lvl3pPr marL="558013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976" kern="1200">
          <a:solidFill>
            <a:schemeClr val="tx1"/>
          </a:solidFill>
          <a:latin typeface="+mn-lt"/>
          <a:ea typeface="+mn-ea"/>
          <a:cs typeface="+mn-cs"/>
        </a:defRPr>
      </a:lvl3pPr>
      <a:lvl4pPr marL="781218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879" kern="1200">
          <a:solidFill>
            <a:schemeClr val="tx1"/>
          </a:solidFill>
          <a:latin typeface="+mn-lt"/>
          <a:ea typeface="+mn-ea"/>
          <a:cs typeface="+mn-cs"/>
        </a:defRPr>
      </a:lvl4pPr>
      <a:lvl5pPr marL="1004423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879" kern="1200">
          <a:solidFill>
            <a:schemeClr val="tx1"/>
          </a:solidFill>
          <a:latin typeface="+mn-lt"/>
          <a:ea typeface="+mn-ea"/>
          <a:cs typeface="+mn-cs"/>
        </a:defRPr>
      </a:lvl5pPr>
      <a:lvl6pPr marL="1227628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879" kern="1200">
          <a:solidFill>
            <a:schemeClr val="tx1"/>
          </a:solidFill>
          <a:latin typeface="+mn-lt"/>
          <a:ea typeface="+mn-ea"/>
          <a:cs typeface="+mn-cs"/>
        </a:defRPr>
      </a:lvl6pPr>
      <a:lvl7pPr marL="1450833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879" kern="1200">
          <a:solidFill>
            <a:schemeClr val="tx1"/>
          </a:solidFill>
          <a:latin typeface="+mn-lt"/>
          <a:ea typeface="+mn-ea"/>
          <a:cs typeface="+mn-cs"/>
        </a:defRPr>
      </a:lvl7pPr>
      <a:lvl8pPr marL="1674038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879" kern="1200">
          <a:solidFill>
            <a:schemeClr val="tx1"/>
          </a:solidFill>
          <a:latin typeface="+mn-lt"/>
          <a:ea typeface="+mn-ea"/>
          <a:cs typeface="+mn-cs"/>
        </a:defRPr>
      </a:lvl8pPr>
      <a:lvl9pPr marL="1897243" indent="-111603" algn="l" defTabSz="446410" rtl="0" eaLnBrk="1" latinLnBrk="0" hangingPunct="1">
        <a:lnSpc>
          <a:spcPct val="90000"/>
        </a:lnSpc>
        <a:spcBef>
          <a:spcPts val="244"/>
        </a:spcBef>
        <a:buFont typeface="Arial" panose="020B0604020202020204" pitchFamily="34" charset="0"/>
        <a:buChar char="•"/>
        <a:defRPr sz="8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1pPr>
      <a:lvl2pPr marL="223205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2pPr>
      <a:lvl3pPr marL="446410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3pPr>
      <a:lvl4pPr marL="669615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4pPr>
      <a:lvl5pPr marL="892820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5pPr>
      <a:lvl6pPr marL="1116025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6pPr>
      <a:lvl7pPr marL="1339230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7pPr>
      <a:lvl8pPr marL="1562435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8pPr>
      <a:lvl9pPr marL="1785640" algn="l" defTabSz="446410" rtl="0" eaLnBrk="1" latinLnBrk="0" hangingPunct="1">
        <a:defRPr sz="8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ssdiagramm: Prozess 1">
            <a:extLst>
              <a:ext uri="{FF2B5EF4-FFF2-40B4-BE49-F238E27FC236}">
                <a16:creationId xmlns:a16="http://schemas.microsoft.com/office/drawing/2014/main" id="{9370D131-59D7-A684-7280-3DCD1E1D3D5D}"/>
              </a:ext>
            </a:extLst>
          </p:cNvPr>
          <p:cNvSpPr/>
          <p:nvPr/>
        </p:nvSpPr>
        <p:spPr>
          <a:xfrm>
            <a:off x="72025" y="72025"/>
            <a:ext cx="4320000" cy="43200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59" dirty="0"/>
          </a:p>
        </p:txBody>
      </p:sp>
    </p:spTree>
    <p:extLst>
      <p:ext uri="{BB962C8B-B14F-4D97-AF65-F5344CB8AC3E}">
        <p14:creationId xmlns:p14="http://schemas.microsoft.com/office/powerpoint/2010/main" val="3592931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61F4B-914B-910A-D8E2-FB762D293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ssdiagramm: Prozess 1">
            <a:extLst>
              <a:ext uri="{FF2B5EF4-FFF2-40B4-BE49-F238E27FC236}">
                <a16:creationId xmlns:a16="http://schemas.microsoft.com/office/drawing/2014/main" id="{8E5BB502-DF41-7B1A-6F18-29DACE3644BD}"/>
              </a:ext>
            </a:extLst>
          </p:cNvPr>
          <p:cNvSpPr/>
          <p:nvPr/>
        </p:nvSpPr>
        <p:spPr>
          <a:xfrm>
            <a:off x="72025" y="72025"/>
            <a:ext cx="4320000" cy="4320000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59" dirty="0"/>
          </a:p>
        </p:txBody>
      </p:sp>
    </p:spTree>
    <p:extLst>
      <p:ext uri="{BB962C8B-B14F-4D97-AF65-F5344CB8AC3E}">
        <p14:creationId xmlns:p14="http://schemas.microsoft.com/office/powerpoint/2010/main" val="2687777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4c6836f-3c8e-4de9-bf5c-b5d9e1bae10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BA956D72A615B44B7DEC61C3C689F15" ma:contentTypeVersion="15" ma:contentTypeDescription="Ein neues Dokument erstellen." ma:contentTypeScope="" ma:versionID="6e1db75e92a5933afb3092973eddbfcb">
  <xsd:schema xmlns:xsd="http://www.w3.org/2001/XMLSchema" xmlns:xs="http://www.w3.org/2001/XMLSchema" xmlns:p="http://schemas.microsoft.com/office/2006/metadata/properties" xmlns:ns3="84c6836f-3c8e-4de9-bf5c-b5d9e1bae101" xmlns:ns4="2fa6bd5b-3d85-4eaa-8741-95d3a948f577" targetNamespace="http://schemas.microsoft.com/office/2006/metadata/properties" ma:root="true" ma:fieldsID="152d21e261ad0c696ab173f641ef8784" ns3:_="" ns4:_="">
    <xsd:import namespace="84c6836f-3c8e-4de9-bf5c-b5d9e1bae101"/>
    <xsd:import namespace="2fa6bd5b-3d85-4eaa-8741-95d3a948f5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c6836f-3c8e-4de9-bf5c-b5d9e1bae1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6bd5b-3d85-4eaa-8741-95d3a948f57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F34311-8D3F-4DCB-80C2-5550F6C60F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080E5C-D8A1-4AB5-82FA-124A7416896B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2fa6bd5b-3d85-4eaa-8741-95d3a948f577"/>
    <ds:schemaRef ds:uri="http://schemas.openxmlformats.org/package/2006/metadata/core-properties"/>
    <ds:schemaRef ds:uri="84c6836f-3c8e-4de9-bf5c-b5d9e1bae101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101A5E8-F667-4D11-ADA2-AECC2997AB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c6836f-3c8e-4de9-bf5c-b5d9e1bae101"/>
    <ds:schemaRef ds:uri="2fa6bd5b-3d85-4eaa-8741-95d3a948f5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Emelie Rissling</dc:creator>
  <cp:lastModifiedBy>Emelie Rissling</cp:lastModifiedBy>
  <cp:revision>2</cp:revision>
  <dcterms:created xsi:type="dcterms:W3CDTF">2026-07-02T16:02:45Z</dcterms:created>
  <dcterms:modified xsi:type="dcterms:W3CDTF">2026-07-02T16:24:23Z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0x010100FBA956D72A615B44B7DEC61C3C689F15</vt:lpwstr>
  </property>
</Properties>
</file>